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3895"/>
            <a:ext cx="12192000" cy="2196067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149 (B) DAWN UN JESUH’ MIN VANGLIATNA</a:t>
            </a:r>
            <a:b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113764"/>
            <a:ext cx="12191999" cy="2923395"/>
          </a:xfrm>
        </p:spPr>
        <p:txBody>
          <a:bodyPr>
            <a:normAutofit/>
          </a:bodyPr>
          <a:lstStyle/>
          <a:p>
            <a:r>
              <a:rPr lang="en-US" sz="2800" dirty="0"/>
              <a:t>All Hail the Power of Jesus’ Name</a:t>
            </a:r>
          </a:p>
          <a:p>
            <a:r>
              <a:rPr lang="en-US" sz="2800" dirty="0" err="1"/>
              <a:t>Mang</a:t>
            </a:r>
            <a:r>
              <a:rPr lang="en-US" sz="2800" dirty="0"/>
              <a:t>. 19:16</a:t>
            </a:r>
          </a:p>
          <a:p>
            <a:r>
              <a:rPr lang="en-US" sz="2800" dirty="0"/>
              <a:t>Edward Perronet, 1726-1792</a:t>
            </a:r>
          </a:p>
          <a:p>
            <a:r>
              <a:rPr lang="en-US" sz="2800" dirty="0" err="1"/>
              <a:t>Doh</a:t>
            </a:r>
            <a:r>
              <a:rPr lang="en-US" sz="2800" dirty="0"/>
              <a:t> is G</a:t>
            </a:r>
          </a:p>
          <a:p>
            <a:endParaRPr lang="en-US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Dawn un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min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un la,</a:t>
            </a:r>
          </a:p>
          <a:p>
            <a:pPr marL="0" indent="0">
              <a:buNone/>
            </a:pPr>
            <a:endParaRPr lang="en-US" sz="1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pia un</a:t>
            </a:r>
          </a:p>
          <a:p>
            <a:pPr marL="0" indent="0">
              <a:buNone/>
            </a:pPr>
            <a:endParaRPr lang="en-US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biakman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thuakte’n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 un, 	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 un,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Jessi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hen,</a:t>
            </a:r>
          </a:p>
          <a:p>
            <a:pPr marL="0" indent="0">
              <a:buNone/>
            </a:pPr>
            <a:endParaRPr lang="en-US" sz="28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Teeltuam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Israel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minamte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	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Tawmkha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un,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Tawmkha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un,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tan zo hi,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Zentail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mikhialte’n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pan,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hot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mangngilh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hot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mangngailh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nga’n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Liatna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ci’n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224119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honpite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Phat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300443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200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149 (B) DAWN UN JESUH’ MIN VANGLIATNA </vt:lpstr>
      <vt:lpstr>1</vt:lpstr>
      <vt:lpstr>Sakkik</vt:lpstr>
      <vt:lpstr>2</vt:lpstr>
      <vt:lpstr>3</vt:lpstr>
      <vt:lpstr>4</vt:lpstr>
      <vt:lpstr>5</vt:lpstr>
      <vt:lpstr>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2018-10-14T17:32:30Z</dcterms:modified>
</cp:coreProperties>
</file>